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60253" autoAdjust="0"/>
  </p:normalViewPr>
  <p:slideViewPr>
    <p:cSldViewPr snapToGrid="0">
      <p:cViewPr varScale="1">
        <p:scale>
          <a:sx n="70" d="100"/>
          <a:sy n="70" d="100"/>
        </p:scale>
        <p:origin x="19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57D-A7B0-4665-83E0-D7C371DA8431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B2FE8-72DD-4CAF-82B5-9D5CB2841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64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플롯 요약</a:t>
            </a:r>
            <a:r>
              <a:rPr lang="en-US" altLang="ko-KR" dirty="0"/>
              <a:t>. </a:t>
            </a:r>
            <a:r>
              <a:rPr lang="ko-KR" altLang="en-US" dirty="0"/>
              <a:t>이 소설은 대략 어떤 얘기인가</a:t>
            </a:r>
            <a:r>
              <a:rPr lang="en-US" altLang="ko-KR" dirty="0"/>
              <a:t>? </a:t>
            </a:r>
            <a:r>
              <a:rPr lang="ko-KR" altLang="en-US" dirty="0"/>
              <a:t>뉴욕의 </a:t>
            </a:r>
            <a:r>
              <a:rPr lang="ko-KR" altLang="en-US" dirty="0" err="1"/>
              <a:t>맨하탄</a:t>
            </a:r>
            <a:r>
              <a:rPr lang="en-US" altLang="ko-KR" dirty="0"/>
              <a:t>, </a:t>
            </a:r>
            <a:r>
              <a:rPr lang="ko-KR" altLang="en-US" dirty="0"/>
              <a:t>할렘을 배경으로 벌어지는 두 형제의 이야기</a:t>
            </a:r>
            <a:r>
              <a:rPr lang="en-US" altLang="ko-KR" dirty="0"/>
              <a:t>. </a:t>
            </a:r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대수</a:t>
            </a:r>
            <a:r>
              <a:rPr lang="en-US" altLang="ko-KR" dirty="0"/>
              <a:t>) </a:t>
            </a:r>
            <a:r>
              <a:rPr lang="ko-KR" altLang="en-US" dirty="0"/>
              <a:t>선생이었던 화자가 </a:t>
            </a:r>
            <a:r>
              <a:rPr lang="ko-KR" altLang="en-US" dirty="0" err="1"/>
              <a:t>재즈피아니스트가</a:t>
            </a:r>
            <a:r>
              <a:rPr lang="ko-KR" altLang="en-US" dirty="0"/>
              <a:t> 되고 싶었던 동생 </a:t>
            </a:r>
            <a:r>
              <a:rPr lang="ko-KR" altLang="en-US" dirty="0" err="1"/>
              <a:t>서니에</a:t>
            </a:r>
            <a:r>
              <a:rPr lang="ko-KR" altLang="en-US" dirty="0"/>
              <a:t> 대한 사연을 얘기하는 형식</a:t>
            </a:r>
            <a:r>
              <a:rPr lang="en-US" altLang="ko-KR" dirty="0"/>
              <a:t>. </a:t>
            </a:r>
            <a:r>
              <a:rPr lang="ko-KR" altLang="en-US" dirty="0"/>
              <a:t>화자와 </a:t>
            </a:r>
            <a:r>
              <a:rPr lang="ko-KR" altLang="en-US" dirty="0" err="1"/>
              <a:t>서니는</a:t>
            </a:r>
            <a:r>
              <a:rPr lang="ko-KR" altLang="en-US" dirty="0"/>
              <a:t> 형제간이지만 나이차이가 꽤 나서 화자가 </a:t>
            </a:r>
            <a:r>
              <a:rPr lang="ko-KR" altLang="en-US" dirty="0" err="1"/>
              <a:t>서니를</a:t>
            </a:r>
            <a:r>
              <a:rPr lang="ko-KR" altLang="en-US" dirty="0"/>
              <a:t> </a:t>
            </a:r>
            <a:r>
              <a:rPr lang="ko-KR" altLang="en-US" dirty="0" err="1"/>
              <a:t>돌봐주는</a:t>
            </a:r>
            <a:r>
              <a:rPr lang="ko-KR" altLang="en-US" dirty="0"/>
              <a:t> 방식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mentor</a:t>
            </a:r>
            <a:r>
              <a:rPr lang="ko-KR" altLang="en-US" dirty="0"/>
              <a:t>와 </a:t>
            </a:r>
            <a:r>
              <a:rPr lang="en-US" altLang="ko-KR" dirty="0"/>
              <a:t>mentee</a:t>
            </a:r>
            <a:r>
              <a:rPr lang="ko-KR" altLang="en-US" dirty="0"/>
              <a:t>의 관계</a:t>
            </a:r>
            <a:r>
              <a:rPr lang="en-US" altLang="ko-KR" dirty="0"/>
              <a:t>. </a:t>
            </a:r>
            <a:r>
              <a:rPr lang="ko-KR" altLang="en-US" dirty="0" err="1"/>
              <a:t>서니의</a:t>
            </a:r>
            <a:r>
              <a:rPr lang="ko-KR" altLang="en-US" dirty="0"/>
              <a:t> 장래와 관련하여 둘 사이에 갈등이 있음</a:t>
            </a:r>
            <a:r>
              <a:rPr lang="en-US" altLang="ko-KR" dirty="0"/>
              <a:t>. </a:t>
            </a:r>
            <a:r>
              <a:rPr lang="ko-KR" altLang="en-US" dirty="0"/>
              <a:t>형은 할렘의 주변환경이 어떻든 자기처럼 착실하게 공부해서 수학선생처럼 제대로 된 직업을 가지라는 입장이고</a:t>
            </a:r>
            <a:r>
              <a:rPr lang="en-US" altLang="ko-KR" dirty="0"/>
              <a:t>, </a:t>
            </a:r>
            <a:r>
              <a:rPr lang="ko-KR" altLang="en-US" dirty="0"/>
              <a:t>동생인 </a:t>
            </a:r>
            <a:r>
              <a:rPr lang="ko-KR" altLang="en-US" dirty="0" err="1"/>
              <a:t>서니는</a:t>
            </a:r>
            <a:r>
              <a:rPr lang="ko-KR" altLang="en-US" dirty="0"/>
              <a:t> 형보다 할렘의 흑인을 둘러싼 암울한 환경에 영향을 많이 받아서 형과 같이 백인들이 지배하는 세계에 편입되는 것을 거부하고</a:t>
            </a:r>
            <a:r>
              <a:rPr lang="en-US" altLang="ko-KR" dirty="0"/>
              <a:t>, </a:t>
            </a:r>
            <a:r>
              <a:rPr lang="ko-KR" altLang="en-US" dirty="0"/>
              <a:t>그러한 세계에서 </a:t>
            </a:r>
            <a:r>
              <a:rPr lang="ko-KR" altLang="en-US" dirty="0" err="1"/>
              <a:t>소외받은</a:t>
            </a:r>
            <a:r>
              <a:rPr lang="ko-KR" altLang="en-US" dirty="0"/>
              <a:t> </a:t>
            </a:r>
            <a:r>
              <a:rPr lang="ko-KR" altLang="en-US" dirty="0" err="1"/>
              <a:t>흑인들끼리의</a:t>
            </a:r>
            <a:r>
              <a:rPr lang="ko-KR" altLang="en-US" dirty="0"/>
              <a:t> 음악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jazz blues</a:t>
            </a:r>
            <a:r>
              <a:rPr lang="ko-KR" altLang="en-US" dirty="0"/>
              <a:t>를 연주하는 연주가가 되겠다고 주장함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화자가 나이차이가 꽤 나는 동생의 장래에 특별히 관심을 쏟는 이유는 어머니의 신신당부 때문</a:t>
            </a:r>
            <a:r>
              <a:rPr lang="en-US" altLang="ko-KR" dirty="0"/>
              <a:t>. </a:t>
            </a:r>
            <a:r>
              <a:rPr lang="ko-KR" altLang="en-US" dirty="0"/>
              <a:t>사실은 과거에 이들의 삼촌이 백인들이 모는 자동차에 치어 비극적으로 사망한 사건이 있었고</a:t>
            </a:r>
            <a:r>
              <a:rPr lang="en-US" altLang="ko-KR" dirty="0"/>
              <a:t>, </a:t>
            </a:r>
            <a:r>
              <a:rPr lang="ko-KR" altLang="en-US" dirty="0"/>
              <a:t>이것이 그의 형인 아버지에게 엄청난 슬픔과 좌절감을 가져다 준 악몽과 같은 기억이 있었던 것</a:t>
            </a:r>
            <a:r>
              <a:rPr lang="en-US" altLang="ko-KR" dirty="0"/>
              <a:t>. </a:t>
            </a:r>
            <a:r>
              <a:rPr lang="ko-KR" altLang="en-US" dirty="0"/>
              <a:t>따라서 어머니의 부탁은 어떤 일이 있어도 동생을 포기하지 말고 잘 </a:t>
            </a:r>
            <a:r>
              <a:rPr lang="ko-KR" altLang="en-US" dirty="0" err="1"/>
              <a:t>돌봐주라는</a:t>
            </a:r>
            <a:r>
              <a:rPr lang="ko-KR" altLang="en-US" dirty="0"/>
              <a:t> 것</a:t>
            </a:r>
            <a:r>
              <a:rPr lang="en-US" altLang="ko-KR" dirty="0"/>
              <a:t>. </a:t>
            </a:r>
            <a:r>
              <a:rPr lang="ko-KR" altLang="en-US" dirty="0"/>
              <a:t>그러나 </a:t>
            </a:r>
            <a:r>
              <a:rPr lang="en-US" altLang="ko-KR" dirty="0"/>
              <a:t>1930-40</a:t>
            </a:r>
            <a:r>
              <a:rPr lang="ko-KR" altLang="en-US" dirty="0"/>
              <a:t>년대 할렘의 흑인들에게 화자와 같은 제대로 된 직업의 소유자가 된다는 것은 매우 예외적인 일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 </a:t>
            </a:r>
            <a:r>
              <a:rPr lang="ko-KR" altLang="en-US" dirty="0"/>
              <a:t>소설에 의하면 주변의 동료 흑인들의 삶이 어떻든 상관하지 말고</a:t>
            </a:r>
            <a:r>
              <a:rPr lang="en-US" altLang="ko-KR" dirty="0"/>
              <a:t>, </a:t>
            </a:r>
            <a:r>
              <a:rPr lang="ko-KR" altLang="en-US" dirty="0"/>
              <a:t>오로지 자신의 이익만 도모하고</a:t>
            </a:r>
            <a:r>
              <a:rPr lang="en-US" altLang="ko-KR" dirty="0"/>
              <a:t>, </a:t>
            </a:r>
            <a:r>
              <a:rPr lang="ko-KR" altLang="en-US" dirty="0"/>
              <a:t>자신의 목표에 맞춰 노력해야만 가능한 일이었고</a:t>
            </a:r>
            <a:r>
              <a:rPr lang="en-US" altLang="ko-KR" dirty="0"/>
              <a:t>, </a:t>
            </a:r>
            <a:r>
              <a:rPr lang="ko-KR" altLang="en-US" dirty="0" err="1"/>
              <a:t>서니는</a:t>
            </a:r>
            <a:r>
              <a:rPr lang="ko-KR" altLang="en-US" dirty="0"/>
              <a:t> 이를 본능적으로 거부한 것</a:t>
            </a:r>
            <a:r>
              <a:rPr lang="en-US" altLang="ko-KR" dirty="0"/>
              <a:t>. </a:t>
            </a:r>
            <a:r>
              <a:rPr lang="ko-KR" altLang="en-US" dirty="0" err="1"/>
              <a:t>써니에게</a:t>
            </a:r>
            <a:r>
              <a:rPr lang="ko-KR" altLang="en-US" dirty="0"/>
              <a:t> 그 암울한 현실에서 벗어나는 길은 마약과 음악 뿐</a:t>
            </a:r>
            <a:r>
              <a:rPr lang="en-US" altLang="ko-KR" dirty="0"/>
              <a:t>. </a:t>
            </a:r>
            <a:r>
              <a:rPr lang="ko-KR" altLang="en-US" dirty="0"/>
              <a:t>써니 역시 마약에 손을 대고</a:t>
            </a:r>
            <a:r>
              <a:rPr lang="en-US" altLang="ko-KR" dirty="0"/>
              <a:t>, </a:t>
            </a:r>
            <a:r>
              <a:rPr lang="ko-KR" altLang="en-US" dirty="0"/>
              <a:t>경찰에 체포되기까지 하지만</a:t>
            </a:r>
            <a:r>
              <a:rPr lang="en-US" altLang="ko-KR" dirty="0"/>
              <a:t>, </a:t>
            </a:r>
            <a:r>
              <a:rPr lang="ko-KR" altLang="en-US" dirty="0"/>
              <a:t>나중에 밝혀지는 것은 그 나름으로 마약을 멀리하고</a:t>
            </a:r>
            <a:r>
              <a:rPr lang="en-US" altLang="ko-KR" dirty="0"/>
              <a:t>, </a:t>
            </a:r>
            <a:r>
              <a:rPr lang="ko-KR" altLang="en-US" dirty="0"/>
              <a:t>그 대신 그 나름으로 </a:t>
            </a:r>
            <a:r>
              <a:rPr lang="ko-KR" altLang="en-US" dirty="0" err="1"/>
              <a:t>의미있는</a:t>
            </a:r>
            <a:r>
              <a:rPr lang="ko-KR" altLang="en-US" dirty="0"/>
              <a:t> 음악가의 길을 걷고자 했던 것</a:t>
            </a:r>
            <a:r>
              <a:rPr lang="en-US" altLang="ko-KR" dirty="0"/>
              <a:t>. </a:t>
            </a:r>
            <a:r>
              <a:rPr lang="ko-KR" altLang="en-US" dirty="0"/>
              <a:t>하지만 흑인음악</a:t>
            </a:r>
            <a:r>
              <a:rPr lang="en-US" altLang="ko-KR" dirty="0"/>
              <a:t>, </a:t>
            </a:r>
            <a:r>
              <a:rPr lang="ko-KR" altLang="en-US" dirty="0"/>
              <a:t>즉 재즈음악가를 마약중독자와 동일시했던 화자는 그러한 동생의 노력을 전혀 이해하지 못하고</a:t>
            </a:r>
            <a:r>
              <a:rPr lang="en-US" altLang="ko-KR" dirty="0"/>
              <a:t>, </a:t>
            </a:r>
            <a:r>
              <a:rPr lang="ko-KR" altLang="en-US" dirty="0"/>
              <a:t>동생을 어떻든 마약으로부터</a:t>
            </a:r>
            <a:r>
              <a:rPr lang="en-US" altLang="ko-KR" dirty="0"/>
              <a:t>, </a:t>
            </a:r>
            <a:r>
              <a:rPr lang="ko-KR" altLang="en-US" dirty="0"/>
              <a:t>흑인음악으로부터 물리적으로 멀리 떨어뜨려 놓으려고만 함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자신의 </a:t>
            </a:r>
            <a:r>
              <a:rPr lang="ko-KR" altLang="en-US" dirty="0"/>
              <a:t>충고를 무시하고 학교가 아니라 그리니치 빌리지의 흑인밴드에 몸을 의탁한 것을 발견한 화자는 동생과 결정적으로 싸움</a:t>
            </a:r>
            <a:r>
              <a:rPr lang="en-US" altLang="ko-KR" dirty="0"/>
              <a:t>. </a:t>
            </a:r>
            <a:r>
              <a:rPr lang="ko-KR" altLang="en-US" dirty="0"/>
              <a:t>화자는 그 지점에서 일단 포기하게 되고</a:t>
            </a:r>
            <a:r>
              <a:rPr lang="en-US" altLang="ko-KR" dirty="0"/>
              <a:t>, </a:t>
            </a:r>
            <a:r>
              <a:rPr lang="ko-KR" altLang="en-US" dirty="0"/>
              <a:t>연락을 끊음</a:t>
            </a:r>
            <a:r>
              <a:rPr lang="en-US" altLang="ko-KR" dirty="0"/>
              <a:t>. </a:t>
            </a:r>
            <a:r>
              <a:rPr lang="ko-KR" altLang="en-US" dirty="0"/>
              <a:t>세월이 흘러 다시 연락이 닿았을 때</a:t>
            </a:r>
            <a:r>
              <a:rPr lang="en-US" altLang="ko-KR" dirty="0"/>
              <a:t>, </a:t>
            </a:r>
            <a:r>
              <a:rPr lang="ko-KR" altLang="en-US" dirty="0"/>
              <a:t>화해와 해결의 실마리가 주어짐</a:t>
            </a:r>
            <a:r>
              <a:rPr lang="en-US" altLang="ko-KR" dirty="0"/>
              <a:t>. </a:t>
            </a:r>
            <a:r>
              <a:rPr lang="ko-KR" altLang="en-US" dirty="0"/>
              <a:t>화자의 딸이 소아마비로 죽고</a:t>
            </a:r>
            <a:r>
              <a:rPr lang="en-US" altLang="ko-KR" dirty="0"/>
              <a:t>, </a:t>
            </a:r>
            <a:r>
              <a:rPr lang="ko-KR" altLang="en-US" dirty="0"/>
              <a:t>그것이 계기가 되어 화자는 처음으로 동생 </a:t>
            </a:r>
            <a:r>
              <a:rPr lang="ko-KR" altLang="en-US" dirty="0" err="1"/>
              <a:t>서니의</a:t>
            </a:r>
            <a:r>
              <a:rPr lang="ko-KR" altLang="en-US" dirty="0"/>
              <a:t> 절망과 그것에서 벗어나기 위한 동생의 필사적인 노력</a:t>
            </a:r>
            <a:r>
              <a:rPr lang="en-US" altLang="ko-KR" dirty="0"/>
              <a:t>, </a:t>
            </a:r>
            <a:r>
              <a:rPr lang="ko-KR" altLang="en-US" dirty="0"/>
              <a:t>즉 음악을 통하여 온전한 자신을 되찾기 위한 노력의 내용을 이해하기 시작한다</a:t>
            </a:r>
            <a:r>
              <a:rPr lang="en-US" altLang="ko-KR" dirty="0"/>
              <a:t>. </a:t>
            </a:r>
            <a:r>
              <a:rPr lang="ko-KR" altLang="en-US" dirty="0"/>
              <a:t>화해는 화자가 동생 </a:t>
            </a:r>
            <a:r>
              <a:rPr lang="ko-KR" altLang="en-US" dirty="0" err="1"/>
              <a:t>서니의</a:t>
            </a:r>
            <a:r>
              <a:rPr lang="ko-KR" altLang="en-US" dirty="0"/>
              <a:t> 연주장에 초대받아</a:t>
            </a:r>
            <a:r>
              <a:rPr lang="en-US" altLang="ko-KR" dirty="0"/>
              <a:t>, </a:t>
            </a:r>
            <a:r>
              <a:rPr lang="ko-KR" altLang="en-US" dirty="0"/>
              <a:t>처음으로 그의 음악을 듣고 큰 감동과 함께</a:t>
            </a:r>
            <a:r>
              <a:rPr lang="en-US" altLang="ko-KR" dirty="0"/>
              <a:t>, </a:t>
            </a:r>
            <a:r>
              <a:rPr lang="ko-KR" altLang="en-US" dirty="0"/>
              <a:t>음악을 통한 </a:t>
            </a:r>
            <a:r>
              <a:rPr lang="en-US" altLang="ko-KR" dirty="0"/>
              <a:t>(</a:t>
            </a:r>
            <a:r>
              <a:rPr lang="ko-KR" altLang="en-US" dirty="0"/>
              <a:t>흑인</a:t>
            </a:r>
            <a:r>
              <a:rPr lang="en-US" altLang="ko-KR" dirty="0"/>
              <a:t>) </a:t>
            </a:r>
            <a:r>
              <a:rPr lang="ko-KR" altLang="en-US" dirty="0"/>
              <a:t>공동체 정신의 회복</a:t>
            </a:r>
            <a:r>
              <a:rPr lang="en-US" altLang="ko-KR" dirty="0"/>
              <a:t>, </a:t>
            </a:r>
            <a:r>
              <a:rPr lang="ko-KR" altLang="en-US" dirty="0"/>
              <a:t>음악을 통한 건강한 자아의 회복이 무엇인지를 충격적으로 깨닫게 된다는 것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B2FE8-72DD-4CAF-82B5-9D5CB284147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25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16D8F42-5153-4654-B8C3-1AE30240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“Sonny’s</a:t>
            </a:r>
            <a:r>
              <a:rPr lang="ko-KR" altLang="en-US" dirty="0"/>
              <a:t> </a:t>
            </a:r>
            <a:r>
              <a:rPr lang="en-US" altLang="ko-KR" dirty="0"/>
              <a:t>Blues”: Plot 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833799A7-4631-4D9F-8C6A-FF022120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An algebra teacher the elder brother vs a drug addicted would-be jazz musician Sonny.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The conflict between the mentor and the mentee over the latter’s hope of becoming a jazz-musician.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Their uncle’s tragic death by a car accident, itself an expression of racial discrimination.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Hopeless lives of Black people in Harlem in 1930-40.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Drug and Jazz Music as Hideouts.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The death of the narrator’s daughter Grace.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Reconciliation in the Nightclub where Sonny plays.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The mentor-mentee relationship morally reversed.</a:t>
            </a:r>
          </a:p>
        </p:txBody>
      </p:sp>
      <p:pic>
        <p:nvPicPr>
          <p:cNvPr id="4" name="오디오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003"/>
    </mc:Choice>
    <mc:Fallback xmlns="">
      <p:transition spd="slow" advTm="112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추억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924</TotalTime>
  <Words>476</Words>
  <Application>Microsoft Office PowerPoint</Application>
  <PresentationFormat>와이드스크린</PresentationFormat>
  <Paragraphs>17</Paragraphs>
  <Slides>1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Calibri</vt:lpstr>
      <vt:lpstr>Calibri Light</vt:lpstr>
      <vt:lpstr>Wingdings</vt:lpstr>
      <vt:lpstr>추억</vt:lpstr>
      <vt:lpstr>“Sonny’s Blues”: Plot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Baldwin</dc:title>
  <dc:creator>SungEunai</dc:creator>
  <cp:lastModifiedBy>u</cp:lastModifiedBy>
  <cp:revision>41</cp:revision>
  <dcterms:created xsi:type="dcterms:W3CDTF">2020-03-22T15:36:33Z</dcterms:created>
  <dcterms:modified xsi:type="dcterms:W3CDTF">2020-03-26T11:49:44Z</dcterms:modified>
</cp:coreProperties>
</file>